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4445"/>
              <a:t>Know Your Surroundings: Exploiting Scene Information for Object Tracking</a:t>
            </a:r>
            <a:endParaRPr lang="zh-CN" altLang="en-US" sz="444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Method</a:t>
            </a:r>
            <a:r>
              <a:rPr lang="en-US" altLang="zh-CN">
                <a:sym typeface="+mn-ea"/>
              </a:rPr>
              <a:t>-stage1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662940"/>
            <a:ext cx="7162800" cy="5532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9442" t="39074" r="30473" b="40926"/>
          <a:stretch>
            <a:fillRect/>
          </a:stretch>
        </p:blipFill>
        <p:spPr>
          <a:xfrm>
            <a:off x="694690" y="3223260"/>
            <a:ext cx="286512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Method</a:t>
            </a:r>
            <a:r>
              <a:rPr lang="en-US" altLang="zh-CN">
                <a:sym typeface="+mn-ea"/>
              </a:rPr>
              <a:t>-stage2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5480" y="1352550"/>
            <a:ext cx="7132320" cy="415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34393" t="37680" r="34651" b="51893"/>
          <a:stretch>
            <a:fillRect/>
          </a:stretch>
        </p:blipFill>
        <p:spPr>
          <a:xfrm>
            <a:off x="1367155" y="3180715"/>
            <a:ext cx="2207895" cy="496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Method</a:t>
            </a:r>
            <a:r>
              <a:rPr lang="en-US" altLang="zh-CN">
                <a:sym typeface="+mn-ea"/>
              </a:rPr>
              <a:t>-stage3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2613660"/>
            <a:ext cx="7078980" cy="3185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5798820"/>
            <a:ext cx="7109460" cy="525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32542"/>
          <a:stretch>
            <a:fillRect/>
          </a:stretch>
        </p:blipFill>
        <p:spPr>
          <a:xfrm>
            <a:off x="6294755" y="36830"/>
            <a:ext cx="5364480" cy="2436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35034" t="67094" r="34010" b="22479"/>
          <a:stretch>
            <a:fillRect/>
          </a:stretch>
        </p:blipFill>
        <p:spPr>
          <a:xfrm>
            <a:off x="8964295" y="3665855"/>
            <a:ext cx="2207895" cy="496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Method</a:t>
            </a:r>
            <a:r>
              <a:rPr lang="en-US" altLang="zh-CN">
                <a:sym typeface="+mn-ea"/>
              </a:rPr>
              <a:t>-loss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3395" y="365125"/>
            <a:ext cx="7117080" cy="6294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results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9370" y="1431290"/>
            <a:ext cx="703326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990" y="2612390"/>
            <a:ext cx="7018020" cy="1264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77310"/>
            <a:ext cx="7002780" cy="1242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5119370"/>
            <a:ext cx="7025640" cy="1127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3820" y="1934210"/>
            <a:ext cx="694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快速外观变化、</a:t>
            </a:r>
            <a:r>
              <a:rPr lang="zh-CN" altLang="en-US" b="1"/>
              <a:t>干扰物</a:t>
            </a:r>
            <a:r>
              <a:rPr lang="zh-CN" altLang="en-US"/>
              <a:t>问题（单纯外观特征无法解决这些问题）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单一目标模型很难适用于，快速移动下，干扰物上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8865" y="2724785"/>
            <a:ext cx="495427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960" y="2447925"/>
            <a:ext cx="8006080" cy="3786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0410" y="1525905"/>
            <a:ext cx="5630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建模场景信息（通过局部状态向量维护）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帧间状态传播、物体感知、状态更新、干扰物辨别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传播的</a:t>
            </a:r>
            <a:r>
              <a:rPr lang="zh-CN" altLang="en-US" b="1"/>
              <a:t>状态向量</a:t>
            </a:r>
            <a:r>
              <a:rPr lang="zh-CN" altLang="en-US"/>
              <a:t>与</a:t>
            </a:r>
            <a:r>
              <a:rPr lang="zh-CN" altLang="en-US" b="1"/>
              <a:t>目标外观</a:t>
            </a:r>
            <a:r>
              <a:rPr lang="zh-CN" altLang="en-US"/>
              <a:t>模型融合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Method-state vector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665" y="213995"/>
            <a:ext cx="6136640" cy="2901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3721735"/>
            <a:ext cx="7963535" cy="2237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Method-state vector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6510" y="2686050"/>
            <a:ext cx="707898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Method-state vector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2120265"/>
            <a:ext cx="7147560" cy="205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152900"/>
            <a:ext cx="716280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Method-state vector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840" y="1536065"/>
            <a:ext cx="713232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Method-state vector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840" y="2369820"/>
            <a:ext cx="7132320" cy="2118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Method-stage1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90" y="575310"/>
            <a:ext cx="7162800" cy="5707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9442" t="39074" r="30473" b="40926"/>
          <a:stretch>
            <a:fillRect/>
          </a:stretch>
        </p:blipFill>
        <p:spPr>
          <a:xfrm>
            <a:off x="694690" y="3223260"/>
            <a:ext cx="2865120" cy="411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WPS 演示</Application>
  <PresentationFormat>宽屏</PresentationFormat>
  <Paragraphs>35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Know Your Surroundings: Exploiting Scene Information for Object Tracking</vt:lpstr>
      <vt:lpstr>Motivation</vt:lpstr>
      <vt:lpstr>Method</vt:lpstr>
      <vt:lpstr>Method-state vector</vt:lpstr>
      <vt:lpstr>Method-state vector</vt:lpstr>
      <vt:lpstr>Method-state vector</vt:lpstr>
      <vt:lpstr>Method-state vector</vt:lpstr>
      <vt:lpstr>Method-state vector</vt:lpstr>
      <vt:lpstr>Method-stage1</vt:lpstr>
      <vt:lpstr>Method-stage1</vt:lpstr>
      <vt:lpstr>Method-stage2</vt:lpstr>
      <vt:lpstr>Method-stage3</vt:lpstr>
      <vt:lpstr>Method-loss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马银超</cp:lastModifiedBy>
  <cp:revision>21</cp:revision>
  <dcterms:created xsi:type="dcterms:W3CDTF">2020-11-06T12:31:00Z</dcterms:created>
  <dcterms:modified xsi:type="dcterms:W3CDTF">2020-11-07T13:42:30Z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